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0" r:id="rId10"/>
    <p:sldId id="264" r:id="rId11"/>
    <p:sldId id="265" r:id="rId12"/>
    <p:sldId id="268" r:id="rId13"/>
    <p:sldId id="269" r:id="rId14"/>
  </p:sldIdLst>
  <p:sldSz cx="9144000" cy="5143500" type="screen16x9"/>
  <p:notesSz cx="6858000" cy="9144000"/>
  <p:embeddedFontLst>
    <p:embeddedFont>
      <p:font typeface="Economica" panose="020B0604020202020204" charset="0"/>
      <p:regular r:id="rId16"/>
      <p:bold r:id="rId17"/>
      <p:italic r:id="rId18"/>
      <p:boldItalic r:id="rId19"/>
    </p:embeddedFont>
    <p:embeddedFont>
      <p:font typeface="Helvetica Neue" panose="02000503040000020004" pitchFamily="50" charset="-52"/>
      <p:regular r:id="rId20"/>
      <p:bold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50B4807E-EC5C-31DC-3657-B57F69336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>
            <a:extLst>
              <a:ext uri="{FF2B5EF4-FFF2-40B4-BE49-F238E27FC236}">
                <a16:creationId xmlns:a16="http://schemas.microsoft.com/office/drawing/2014/main" id="{010FF08E-3509-5C3B-320F-B9F6C654F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>
            <a:extLst>
              <a:ext uri="{FF2B5EF4-FFF2-40B4-BE49-F238E27FC236}">
                <a16:creationId xmlns:a16="http://schemas.microsoft.com/office/drawing/2014/main" id="{78C5AC68-1F20-B562-4422-E3B3E56A89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8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8CBEF535-0B0E-1CE4-428A-485A392F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>
            <a:extLst>
              <a:ext uri="{FF2B5EF4-FFF2-40B4-BE49-F238E27FC236}">
                <a16:creationId xmlns:a16="http://schemas.microsoft.com/office/drawing/2014/main" id="{915C5650-A9AD-88FE-CB41-2B36C35DD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>
            <a:extLst>
              <a:ext uri="{FF2B5EF4-FFF2-40B4-BE49-F238E27FC236}">
                <a16:creationId xmlns:a16="http://schemas.microsoft.com/office/drawing/2014/main" id="{1D9E7205-08A1-8F55-25CA-B69106366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94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и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300"/>
            <a:ext cx="3281100" cy="1113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для онлайн-каталогу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нових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автомобілів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AutoHub</a:t>
            </a:r>
            <a:endParaRPr sz="2400"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3;p13">
            <a:extLst>
              <a:ext uri="{FF2B5EF4-FFF2-40B4-BE49-F238E27FC236}">
                <a16:creationId xmlns:a16="http://schemas.microsoft.com/office/drawing/2014/main" id="{4F568FA5-26FF-6A95-0222-40D982F2ECEC}"/>
              </a:ext>
            </a:extLst>
          </p:cNvPr>
          <p:cNvSpPr txBox="1">
            <a:spLocks/>
          </p:cNvSpPr>
          <p:nvPr/>
        </p:nvSpPr>
        <p:spPr>
          <a:xfrm>
            <a:off x="1271712" y="2393507"/>
            <a:ext cx="5664050" cy="285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indent="0"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Лось Мирослав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Олександрович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ПЗПІ-22-8</a:t>
            </a:r>
          </a:p>
          <a:p>
            <a:pPr marL="0" indent="0"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Інженерія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ст.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Онищенко К.В.</a:t>
            </a:r>
          </a:p>
          <a:p>
            <a:pPr marL="0" indent="0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червня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/>
              <a:t>Програмна</a:t>
            </a:r>
            <a:r>
              <a:rPr lang="ru-RU" sz="3200" dirty="0"/>
              <a:t> </a:t>
            </a:r>
            <a:r>
              <a:rPr lang="ru-RU" sz="3200" dirty="0" err="1"/>
              <a:t>реалізація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A9C9659-94D9-08EB-E06E-A132BFDAD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5" y="678302"/>
            <a:ext cx="9051472" cy="282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 err="1"/>
              <a:t>Supabase</a:t>
            </a:r>
            <a:r>
              <a:rPr lang="ru-RU" altLang="ru-RU" sz="1200" dirty="0"/>
              <a:t> </a:t>
            </a:r>
            <a:r>
              <a:rPr lang="ru-RU" altLang="ru-RU" sz="1200" dirty="0" err="1"/>
              <a:t>Auth</a:t>
            </a:r>
            <a:r>
              <a:rPr lang="ru-RU" altLang="ru-RU" sz="1200" dirty="0"/>
              <a:t>:</a:t>
            </a:r>
            <a:br>
              <a:rPr lang="ru-RU" altLang="ru-RU" sz="1200" dirty="0"/>
            </a:br>
            <a:r>
              <a:rPr lang="ru-RU" altLang="ru-RU" sz="1200" dirty="0" err="1"/>
              <a:t>Реєстрація</a:t>
            </a:r>
            <a:r>
              <a:rPr lang="ru-RU" altLang="ru-RU" sz="1200" dirty="0"/>
              <a:t> та </a:t>
            </a:r>
            <a:r>
              <a:rPr lang="ru-RU" altLang="ru-RU" sz="1200" dirty="0" err="1"/>
              <a:t>вхід</a:t>
            </a:r>
            <a:r>
              <a:rPr lang="ru-RU" altLang="ru-RU" sz="1200" dirty="0"/>
              <a:t> через </a:t>
            </a:r>
            <a:r>
              <a:rPr lang="ru-RU" altLang="ru-RU" sz="1200" dirty="0" err="1"/>
              <a:t>email</a:t>
            </a:r>
            <a:r>
              <a:rPr lang="ru-RU" altLang="ru-RU" sz="1200" dirty="0"/>
              <a:t>, </a:t>
            </a:r>
            <a:r>
              <a:rPr lang="ru-RU" altLang="ru-RU" sz="1200" dirty="0" err="1"/>
              <a:t>перевірка</a:t>
            </a:r>
            <a:r>
              <a:rPr lang="ru-RU" altLang="ru-RU" sz="1200" dirty="0"/>
              <a:t> </a:t>
            </a:r>
            <a:r>
              <a:rPr lang="ru-RU" altLang="ru-RU" sz="1200" dirty="0" err="1"/>
              <a:t>адміністратора</a:t>
            </a:r>
            <a:r>
              <a:rPr lang="ru-RU" altLang="ru-RU" sz="1200" dirty="0"/>
              <a:t> за </a:t>
            </a:r>
            <a:r>
              <a:rPr lang="ru-RU" altLang="ru-RU" sz="1200" dirty="0" err="1"/>
              <a:t>email</a:t>
            </a:r>
            <a:r>
              <a:rPr lang="ru-RU" altLang="ru-RU" sz="1200" dirty="0"/>
              <a:t>, RLS для </a:t>
            </a:r>
            <a:r>
              <a:rPr lang="ru-RU" altLang="ru-RU" sz="1200" dirty="0" err="1"/>
              <a:t>безпеки</a:t>
            </a:r>
            <a:endParaRPr lang="ru-RU" altLang="ru-RU" sz="12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 err="1"/>
              <a:t>Supabase</a:t>
            </a:r>
            <a:r>
              <a:rPr lang="ru-RU" altLang="ru-RU" sz="1200" dirty="0"/>
              <a:t> Storage:</a:t>
            </a:r>
            <a:br>
              <a:rPr lang="ru-RU" altLang="ru-RU" sz="1200" dirty="0"/>
            </a:br>
            <a:r>
              <a:rPr lang="ru-RU" altLang="ru-RU" sz="1200" dirty="0" err="1"/>
              <a:t>Завантаження</a:t>
            </a:r>
            <a:r>
              <a:rPr lang="ru-RU" altLang="ru-RU" sz="1200" dirty="0"/>
              <a:t> </a:t>
            </a:r>
            <a:r>
              <a:rPr lang="ru-RU" altLang="ru-RU" sz="1200" dirty="0" err="1"/>
              <a:t>зображень</a:t>
            </a:r>
            <a:r>
              <a:rPr lang="ru-RU" altLang="ru-RU" sz="1200" dirty="0"/>
              <a:t> авто, </a:t>
            </a:r>
            <a:r>
              <a:rPr lang="ru-RU" altLang="ru-RU" sz="1200" dirty="0" err="1"/>
              <a:t>збереження</a:t>
            </a:r>
            <a:r>
              <a:rPr lang="ru-RU" altLang="ru-RU" sz="1200" dirty="0"/>
              <a:t> у </a:t>
            </a:r>
            <a:r>
              <a:rPr lang="ru-RU" altLang="ru-RU" sz="1200" dirty="0" err="1"/>
              <a:t>bucket</a:t>
            </a:r>
            <a:r>
              <a:rPr lang="ru-RU" altLang="ru-RU" sz="1200" dirty="0"/>
              <a:t> </a:t>
            </a:r>
            <a:r>
              <a:rPr lang="ru-RU" altLang="ru-RU" sz="1200" dirty="0" err="1"/>
              <a:t>images</a:t>
            </a:r>
            <a:r>
              <a:rPr lang="ru-RU" altLang="ru-RU" sz="1200" dirty="0"/>
              <a:t>, </a:t>
            </a:r>
            <a:r>
              <a:rPr lang="ru-RU" altLang="ru-RU" sz="1200" dirty="0" err="1"/>
              <a:t>отримання</a:t>
            </a:r>
            <a:r>
              <a:rPr lang="ru-RU" altLang="ru-RU" sz="1200" dirty="0"/>
              <a:t> </a:t>
            </a:r>
            <a:r>
              <a:rPr lang="ru-RU" altLang="ru-RU" sz="1200" dirty="0" err="1"/>
              <a:t>публічних</a:t>
            </a:r>
            <a:r>
              <a:rPr lang="ru-RU" altLang="ru-RU" sz="1200" dirty="0"/>
              <a:t> URL для </a:t>
            </a:r>
            <a:r>
              <a:rPr lang="ru-RU" altLang="ru-RU" sz="1200" dirty="0" err="1"/>
              <a:t>відображення</a:t>
            </a:r>
            <a:endParaRPr lang="ru-RU" altLang="ru-RU" sz="12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 err="1"/>
              <a:t>Favorites</a:t>
            </a:r>
            <a:r>
              <a:rPr lang="ru-RU" altLang="ru-RU" sz="1200" dirty="0"/>
              <a:t> (через </a:t>
            </a:r>
            <a:r>
              <a:rPr lang="ru-RU" altLang="ru-RU" sz="1200" dirty="0" err="1"/>
              <a:t>Supabase</a:t>
            </a:r>
            <a:r>
              <a:rPr lang="ru-RU" altLang="ru-RU" sz="1200" dirty="0"/>
              <a:t>):</a:t>
            </a:r>
            <a:br>
              <a:rPr lang="ru-RU" altLang="ru-RU" sz="1200" dirty="0"/>
            </a:br>
            <a:r>
              <a:rPr lang="ru-RU" altLang="ru-RU" sz="1200" dirty="0" err="1"/>
              <a:t>Обране</a:t>
            </a:r>
            <a:r>
              <a:rPr lang="ru-RU" altLang="ru-RU" sz="1200" dirty="0"/>
              <a:t> </a:t>
            </a:r>
            <a:r>
              <a:rPr lang="ru-RU" altLang="ru-RU" sz="1200" dirty="0" err="1"/>
              <a:t>доступне</a:t>
            </a:r>
            <a:r>
              <a:rPr lang="ru-RU" altLang="ru-RU" sz="1200" dirty="0"/>
              <a:t> </a:t>
            </a:r>
            <a:r>
              <a:rPr lang="ru-RU" altLang="ru-RU" sz="1200" dirty="0" err="1"/>
              <a:t>лише</a:t>
            </a:r>
            <a:r>
              <a:rPr lang="ru-RU" altLang="ru-RU" sz="1200" dirty="0"/>
              <a:t> </a:t>
            </a:r>
            <a:r>
              <a:rPr lang="ru-RU" altLang="ru-RU" sz="1200" dirty="0" err="1"/>
              <a:t>після</a:t>
            </a:r>
            <a:r>
              <a:rPr lang="ru-RU" altLang="ru-RU" sz="1200" dirty="0"/>
              <a:t> </a:t>
            </a:r>
            <a:r>
              <a:rPr lang="ru-RU" altLang="ru-RU" sz="1200" dirty="0" err="1"/>
              <a:t>авторизації</a:t>
            </a:r>
            <a:br>
              <a:rPr lang="ru-RU" altLang="ru-RU" sz="1200" dirty="0"/>
            </a:br>
            <a:r>
              <a:rPr lang="ru-RU" altLang="ru-RU" sz="1200" dirty="0" err="1"/>
              <a:t>Збереження</a:t>
            </a:r>
            <a:r>
              <a:rPr lang="ru-RU" altLang="ru-RU" sz="1200" dirty="0"/>
              <a:t> у </a:t>
            </a:r>
            <a:r>
              <a:rPr lang="ru-RU" altLang="ru-RU" sz="1200" dirty="0" err="1"/>
              <a:t>таблиці</a:t>
            </a:r>
            <a:r>
              <a:rPr lang="ru-RU" altLang="ru-RU" sz="1200" dirty="0"/>
              <a:t> </a:t>
            </a:r>
            <a:r>
              <a:rPr lang="ru-RU" altLang="ru-RU" sz="1200" dirty="0" err="1"/>
              <a:t>favorites</a:t>
            </a:r>
            <a:r>
              <a:rPr lang="ru-RU" altLang="ru-RU" sz="1200" dirty="0"/>
              <a:t>, </a:t>
            </a:r>
            <a:r>
              <a:rPr lang="ru-RU" altLang="ru-RU" sz="1200" dirty="0" err="1"/>
              <a:t>уникнення</a:t>
            </a:r>
            <a:r>
              <a:rPr lang="ru-RU" altLang="ru-RU" sz="1200" dirty="0"/>
              <a:t> </a:t>
            </a:r>
            <a:r>
              <a:rPr lang="ru-RU" altLang="ru-RU" sz="1200" dirty="0" err="1"/>
              <a:t>дублювання</a:t>
            </a:r>
            <a:r>
              <a:rPr lang="ru-RU" altLang="ru-RU" sz="1200" dirty="0"/>
              <a:t> через </a:t>
            </a:r>
            <a:r>
              <a:rPr lang="ru-RU" altLang="ru-RU" sz="1200" dirty="0" err="1"/>
              <a:t>складений</a:t>
            </a:r>
            <a:r>
              <a:rPr lang="ru-RU" altLang="ru-RU" sz="1200" dirty="0"/>
              <a:t> ключ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/>
              <a:t>UI (</a:t>
            </a:r>
            <a:r>
              <a:rPr lang="ru-RU" altLang="ru-RU" sz="1200" dirty="0" err="1"/>
              <a:t>Tailwind</a:t>
            </a:r>
            <a:r>
              <a:rPr lang="ru-RU" altLang="ru-RU" sz="1200" dirty="0"/>
              <a:t> CSS):</a:t>
            </a:r>
            <a:br>
              <a:rPr lang="ru-RU" altLang="ru-RU" sz="1200" dirty="0"/>
            </a:br>
            <a:r>
              <a:rPr lang="ru-RU" altLang="ru-RU" sz="1200" dirty="0" err="1"/>
              <a:t>Адаптивний</a:t>
            </a:r>
            <a:r>
              <a:rPr lang="ru-RU" altLang="ru-RU" sz="1200" dirty="0"/>
              <a:t> </a:t>
            </a:r>
            <a:r>
              <a:rPr lang="ru-RU" altLang="ru-RU" sz="1200" dirty="0" err="1"/>
              <a:t>інтерфейс</a:t>
            </a:r>
            <a:r>
              <a:rPr lang="ru-RU" altLang="ru-RU" sz="1200" dirty="0"/>
              <a:t>, </a:t>
            </a:r>
            <a:r>
              <a:rPr lang="ru-RU" altLang="ru-RU" sz="1200" dirty="0" err="1"/>
              <a:t>підтримка</a:t>
            </a:r>
            <a:r>
              <a:rPr lang="ru-RU" altLang="ru-RU" sz="1200" dirty="0"/>
              <a:t> </a:t>
            </a:r>
            <a:r>
              <a:rPr lang="ru-RU" altLang="ru-RU" sz="1200" dirty="0" err="1"/>
              <a:t>темної</a:t>
            </a:r>
            <a:r>
              <a:rPr lang="ru-RU" altLang="ru-RU" sz="1200" dirty="0"/>
              <a:t> теми</a:t>
            </a:r>
            <a:br>
              <a:rPr lang="ru-RU" altLang="ru-RU" sz="1200" dirty="0"/>
            </a:br>
            <a:r>
              <a:rPr lang="ru-RU" altLang="ru-RU" sz="1200" dirty="0" err="1"/>
              <a:t>Відображення</a:t>
            </a:r>
            <a:r>
              <a:rPr lang="ru-RU" altLang="ru-RU" sz="1200" dirty="0"/>
              <a:t> кнопок за </a:t>
            </a:r>
            <a:r>
              <a:rPr lang="ru-RU" altLang="ru-RU" sz="1200" dirty="0" err="1"/>
              <a:t>роллю</a:t>
            </a:r>
            <a:r>
              <a:rPr lang="ru-RU" altLang="ru-RU" sz="1200" dirty="0"/>
              <a:t> (</a:t>
            </a:r>
            <a:r>
              <a:rPr lang="ru-RU" altLang="ru-RU" sz="1200" dirty="0" err="1"/>
              <a:t>admin</a:t>
            </a:r>
            <a:r>
              <a:rPr lang="ru-RU" altLang="ru-RU" sz="1200" dirty="0"/>
              <a:t>/</a:t>
            </a:r>
            <a:r>
              <a:rPr lang="ru-RU" altLang="ru-RU" sz="1200" dirty="0" err="1"/>
              <a:t>user</a:t>
            </a:r>
            <a:r>
              <a:rPr lang="ru-RU" altLang="ru-RU" sz="1200" dirty="0"/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98169" y="53907"/>
            <a:ext cx="2365417" cy="581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/>
              <a:t>Безпека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563B132-A6A4-C605-8593-17BF8B5BB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69" y="617084"/>
            <a:ext cx="4580659" cy="3382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Перевірка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ролі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по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email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Валідація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форм на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клієнті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RLS у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Supabase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+ JSON-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запити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2E3E71-BDAB-166C-74D6-9C7551B0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1005065"/>
            <a:ext cx="5116914" cy="4824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6714EC-A6FF-4F42-6519-218A22353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5" y="1780336"/>
            <a:ext cx="2730089" cy="5652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62D273-C10E-7631-D748-00A5E99BF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25" y="2638414"/>
            <a:ext cx="2025115" cy="77026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8FFC02-A523-7B83-5788-8B388D7D3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25" y="3708812"/>
            <a:ext cx="2177457" cy="4705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/>
              <a:t>Досягнуті</a:t>
            </a:r>
            <a:r>
              <a:rPr lang="ru-RU" sz="3200" dirty="0"/>
              <a:t> </a:t>
            </a:r>
            <a:r>
              <a:rPr lang="ru-RU" sz="3200" dirty="0" err="1"/>
              <a:t>результати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847D2-D069-17C9-4D4A-B321E236FC4B}"/>
              </a:ext>
            </a:extLst>
          </p:cNvPr>
          <p:cNvSpPr txBox="1"/>
          <p:nvPr/>
        </p:nvSpPr>
        <p:spPr>
          <a:xfrm>
            <a:off x="268925" y="808815"/>
            <a:ext cx="6435355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/>
              <a:t>Повністю</a:t>
            </a:r>
            <a:r>
              <a:rPr lang="ru-RU" dirty="0"/>
              <a:t> </a:t>
            </a:r>
            <a:r>
              <a:rPr lang="ru-RU" dirty="0" err="1"/>
              <a:t>функціональний</a:t>
            </a:r>
            <a:r>
              <a:rPr lang="ru-RU" dirty="0"/>
              <a:t> </a:t>
            </a:r>
            <a:r>
              <a:rPr lang="en-US" dirty="0"/>
              <a:t>UI: </a:t>
            </a:r>
            <a:r>
              <a:rPr lang="ru-RU" dirty="0" err="1"/>
              <a:t>реалізовано</a:t>
            </a:r>
            <a:r>
              <a:rPr lang="ru-RU" dirty="0"/>
              <a:t> три </a:t>
            </a:r>
            <a:r>
              <a:rPr lang="ru-RU" dirty="0" err="1"/>
              <a:t>основні</a:t>
            </a:r>
            <a:r>
              <a:rPr lang="ru-RU" dirty="0"/>
              <a:t> </a:t>
            </a:r>
            <a:r>
              <a:rPr lang="ru-RU" dirty="0" err="1"/>
              <a:t>сторінки</a:t>
            </a:r>
            <a:r>
              <a:rPr lang="ru-RU" dirty="0"/>
              <a:t> (каталог, </a:t>
            </a:r>
            <a:r>
              <a:rPr lang="ru-RU" dirty="0" err="1"/>
              <a:t>замовлення</a:t>
            </a:r>
            <a:r>
              <a:rPr lang="ru-RU" dirty="0"/>
              <a:t>, </a:t>
            </a:r>
            <a:r>
              <a:rPr lang="ru-RU" dirty="0" err="1"/>
              <a:t>редагування</a:t>
            </a:r>
            <a:r>
              <a:rPr lang="ru-RU" dirty="0"/>
              <a:t>), </a:t>
            </a:r>
            <a:r>
              <a:rPr lang="ru-RU" dirty="0" err="1"/>
              <a:t>відображення</a:t>
            </a:r>
            <a:r>
              <a:rPr lang="ru-RU" dirty="0"/>
              <a:t> </a:t>
            </a:r>
            <a:r>
              <a:rPr lang="ru-RU" dirty="0" err="1"/>
              <a:t>елементів</a:t>
            </a:r>
            <a:r>
              <a:rPr lang="ru-RU" dirty="0"/>
              <a:t> за </a:t>
            </a:r>
            <a:r>
              <a:rPr lang="ru-RU" dirty="0" err="1"/>
              <a:t>роллю</a:t>
            </a:r>
            <a:r>
              <a:rPr lang="ru-RU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/>
              <a:t>Динамічна</a:t>
            </a:r>
            <a:r>
              <a:rPr lang="ru-RU" dirty="0"/>
              <a:t> робота з базою </a:t>
            </a:r>
            <a:r>
              <a:rPr lang="ru-RU" dirty="0" err="1"/>
              <a:t>даних</a:t>
            </a:r>
            <a:r>
              <a:rPr lang="ru-RU" dirty="0"/>
              <a:t>: </a:t>
            </a:r>
            <a:r>
              <a:rPr lang="ru-RU" dirty="0" err="1"/>
              <a:t>реалізовано</a:t>
            </a:r>
            <a:r>
              <a:rPr lang="ru-RU" dirty="0"/>
              <a:t> </a:t>
            </a:r>
            <a:r>
              <a:rPr lang="ru-RU" dirty="0" err="1"/>
              <a:t>операції</a:t>
            </a:r>
            <a:r>
              <a:rPr lang="ru-RU" dirty="0"/>
              <a:t> </a:t>
            </a:r>
            <a:r>
              <a:rPr lang="ru-RU" dirty="0" err="1"/>
              <a:t>створення</a:t>
            </a:r>
            <a:r>
              <a:rPr lang="ru-RU" dirty="0"/>
              <a:t>, </a:t>
            </a:r>
            <a:r>
              <a:rPr lang="ru-RU" dirty="0" err="1"/>
              <a:t>читання</a:t>
            </a:r>
            <a:r>
              <a:rPr lang="ru-RU" dirty="0"/>
              <a:t>, </a:t>
            </a:r>
            <a:r>
              <a:rPr lang="ru-RU" dirty="0" err="1"/>
              <a:t>оновлення</a:t>
            </a:r>
            <a:r>
              <a:rPr lang="ru-RU" dirty="0"/>
              <a:t> та </a:t>
            </a:r>
            <a:r>
              <a:rPr lang="ru-RU" dirty="0" err="1"/>
              <a:t>видалення</a:t>
            </a:r>
            <a:r>
              <a:rPr lang="ru-RU" dirty="0"/>
              <a:t> </a:t>
            </a:r>
            <a:r>
              <a:rPr lang="ru-RU" dirty="0" err="1"/>
              <a:t>записів</a:t>
            </a:r>
            <a:r>
              <a:rPr lang="ru-RU" dirty="0"/>
              <a:t> про авто та </a:t>
            </a:r>
            <a:r>
              <a:rPr lang="ru-RU" dirty="0" err="1"/>
              <a:t>повідомлення</a:t>
            </a:r>
            <a:r>
              <a:rPr lang="ru-RU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/>
              <a:t>Інтеграція</a:t>
            </a:r>
            <a:r>
              <a:rPr lang="ru-RU" dirty="0"/>
              <a:t> з </a:t>
            </a:r>
            <a:r>
              <a:rPr lang="en-US" dirty="0" err="1"/>
              <a:t>Supabase</a:t>
            </a:r>
            <a:r>
              <a:rPr lang="en-US" dirty="0"/>
              <a:t> </a:t>
            </a:r>
            <a:r>
              <a:rPr lang="ru-RU" dirty="0"/>
              <a:t>без </a:t>
            </a:r>
            <a:r>
              <a:rPr lang="ru-RU" dirty="0" err="1"/>
              <a:t>окремого</a:t>
            </a:r>
            <a:r>
              <a:rPr lang="ru-RU" dirty="0"/>
              <a:t> </a:t>
            </a:r>
            <a:r>
              <a:rPr lang="ru-RU" dirty="0" err="1"/>
              <a:t>бекенду</a:t>
            </a:r>
            <a:r>
              <a:rPr lang="ru-RU" dirty="0"/>
              <a:t>: </a:t>
            </a:r>
            <a:r>
              <a:rPr lang="ru-RU" dirty="0" err="1"/>
              <a:t>усі</a:t>
            </a:r>
            <a:r>
              <a:rPr lang="ru-RU" dirty="0"/>
              <a:t> </a:t>
            </a:r>
            <a:r>
              <a:rPr lang="ru-RU" dirty="0" err="1"/>
              <a:t>дії</a:t>
            </a:r>
            <a:r>
              <a:rPr lang="ru-RU" dirty="0"/>
              <a:t> </a:t>
            </a:r>
            <a:r>
              <a:rPr lang="ru-RU" dirty="0" err="1"/>
              <a:t>виконуються</a:t>
            </a:r>
            <a:r>
              <a:rPr lang="ru-RU" dirty="0"/>
              <a:t> </a:t>
            </a:r>
            <a:r>
              <a:rPr lang="ru-RU" dirty="0" err="1"/>
              <a:t>напряму</a:t>
            </a:r>
            <a:r>
              <a:rPr lang="ru-RU" dirty="0"/>
              <a:t> з </a:t>
            </a:r>
            <a:r>
              <a:rPr lang="ru-RU" dirty="0" err="1"/>
              <a:t>клієнта</a:t>
            </a:r>
            <a:r>
              <a:rPr lang="ru-RU" dirty="0"/>
              <a:t> через </a:t>
            </a:r>
            <a:r>
              <a:rPr lang="en-US" dirty="0"/>
              <a:t>JavaScript SDK.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err="1"/>
              <a:t>Адаптивність</a:t>
            </a:r>
            <a:r>
              <a:rPr lang="ru-RU" dirty="0"/>
              <a:t> і </a:t>
            </a:r>
            <a:r>
              <a:rPr lang="en-US" dirty="0"/>
              <a:t>UX: </a:t>
            </a:r>
            <a:r>
              <a:rPr lang="ru-RU" dirty="0" err="1"/>
              <a:t>підтримка</a:t>
            </a:r>
            <a:r>
              <a:rPr lang="ru-RU" dirty="0"/>
              <a:t> </a:t>
            </a:r>
            <a:r>
              <a:rPr lang="ru-RU" dirty="0" err="1"/>
              <a:t>темної</a:t>
            </a:r>
            <a:r>
              <a:rPr lang="ru-RU" dirty="0"/>
              <a:t> теми, </a:t>
            </a:r>
            <a:r>
              <a:rPr lang="ru-RU" dirty="0" err="1"/>
              <a:t>валідація</a:t>
            </a:r>
            <a:r>
              <a:rPr lang="ru-RU" dirty="0"/>
              <a:t> форм, </a:t>
            </a:r>
            <a:r>
              <a:rPr lang="ru-RU" dirty="0" err="1"/>
              <a:t>повідомлення</a:t>
            </a:r>
            <a:r>
              <a:rPr lang="ru-RU" dirty="0"/>
              <a:t> про </a:t>
            </a:r>
            <a:r>
              <a:rPr lang="ru-RU" dirty="0" err="1"/>
              <a:t>помилки</a:t>
            </a:r>
            <a:r>
              <a:rPr lang="ru-RU" dirty="0"/>
              <a:t>, </a:t>
            </a:r>
            <a:r>
              <a:rPr lang="ru-RU" dirty="0" err="1"/>
              <a:t>мобільна</a:t>
            </a:r>
            <a:r>
              <a:rPr lang="ru-RU" dirty="0"/>
              <a:t> верстка з </a:t>
            </a:r>
            <a:r>
              <a:rPr lang="en-US" dirty="0"/>
              <a:t>Tailwind CSS.</a:t>
            </a:r>
          </a:p>
        </p:txBody>
      </p:sp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57640" y="131359"/>
            <a:ext cx="8520600" cy="671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/>
              <a:t>Висновки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01B21AD-CDD3-1E10-E07A-538C1CE84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5" y="1109773"/>
            <a:ext cx="8425543" cy="172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1200" dirty="0" err="1"/>
              <a:t>AutoHub</a:t>
            </a:r>
            <a:r>
              <a:rPr lang="ru-RU" altLang="ru-RU" sz="1200" dirty="0"/>
              <a:t> — </a:t>
            </a:r>
            <a:r>
              <a:rPr lang="ru-RU" altLang="ru-RU" sz="1200" dirty="0" err="1"/>
              <a:t>сучасний</a:t>
            </a:r>
            <a:r>
              <a:rPr lang="ru-RU" altLang="ru-RU" sz="1200" dirty="0"/>
              <a:t> MVP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який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взаємодіє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напряму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Supabase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без потреби у серверному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посереднику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1200" dirty="0" err="1"/>
              <a:t>Реалізує</a:t>
            </a:r>
            <a:r>
              <a:rPr lang="ru-RU" altLang="ru-RU" sz="1200" dirty="0"/>
              <a:t> </a:t>
            </a:r>
            <a:r>
              <a:rPr lang="ru-RU" altLang="ru-RU" sz="1200" dirty="0" err="1"/>
              <a:t>повний</a:t>
            </a:r>
            <a:r>
              <a:rPr lang="ru-RU" altLang="ru-RU" sz="1200" dirty="0"/>
              <a:t> цикл </a:t>
            </a:r>
            <a:r>
              <a:rPr lang="ru-RU" altLang="ru-RU" sz="1200" dirty="0" err="1"/>
              <a:t>взаємодії</a:t>
            </a:r>
            <a:r>
              <a:rPr lang="ru-RU" altLang="ru-RU" sz="1200" dirty="0"/>
              <a:t> з каталогом авто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від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перегляду і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фільтрації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до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замовлення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і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обробки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запитів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адміністратором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1200" dirty="0" err="1"/>
              <a:t>Архітектура</a:t>
            </a:r>
            <a:r>
              <a:rPr lang="ru-RU" altLang="ru-RU" sz="1200" dirty="0"/>
              <a:t> проста, </a:t>
            </a:r>
            <a:r>
              <a:rPr lang="ru-RU" altLang="ru-RU" sz="1200" dirty="0" err="1"/>
              <a:t>масштабована</a:t>
            </a:r>
            <a:r>
              <a:rPr lang="ru-RU" altLang="ru-RU" sz="1200" dirty="0"/>
              <a:t> та </a:t>
            </a:r>
            <a:r>
              <a:rPr lang="ru-RU" altLang="ru-RU" sz="1200" dirty="0" err="1"/>
              <a:t>безпечна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вся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логіка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реалізована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через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Supabase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SDK.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1200" dirty="0"/>
              <a:t>Легко </a:t>
            </a:r>
            <a:r>
              <a:rPr lang="ru-RU" altLang="ru-RU" sz="1200" dirty="0" err="1"/>
              <a:t>доповнюється</a:t>
            </a:r>
            <a:r>
              <a:rPr lang="ru-RU" altLang="ru-RU" sz="1200" dirty="0"/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можна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впровадити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особисті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кабінети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систему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повідомлень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підключення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платіжних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сервісів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або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OAuth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946434"/>
            <a:ext cx="6376179" cy="2891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 dirty="0" err="1"/>
              <a:t>Створення</a:t>
            </a:r>
            <a:r>
              <a:rPr lang="ru-RU" sz="1200" dirty="0"/>
              <a:t> </a:t>
            </a:r>
            <a:r>
              <a:rPr lang="ru-RU" sz="1200" dirty="0" err="1"/>
              <a:t>функціонального</a:t>
            </a:r>
            <a:r>
              <a:rPr lang="ru-RU" sz="1200" dirty="0"/>
              <a:t> </a:t>
            </a:r>
            <a:r>
              <a:rPr lang="ru-RU" sz="1200" dirty="0" err="1"/>
              <a:t>клієнтського</a:t>
            </a:r>
            <a:r>
              <a:rPr lang="ru-RU" sz="1200" dirty="0"/>
              <a:t> </a:t>
            </a:r>
            <a:r>
              <a:rPr lang="ru-RU" sz="1200" dirty="0" err="1"/>
              <a:t>вебзастосунку</a:t>
            </a:r>
            <a:r>
              <a:rPr lang="ru-RU" sz="1200" dirty="0"/>
              <a:t> </a:t>
            </a:r>
            <a:r>
              <a:rPr lang="en-US" sz="1200" dirty="0" err="1"/>
              <a:t>AutoHub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переглядати</a:t>
            </a:r>
            <a:r>
              <a:rPr lang="ru-RU" sz="1200" dirty="0"/>
              <a:t>, </a:t>
            </a:r>
            <a:r>
              <a:rPr lang="ru-RU" sz="1200" dirty="0" err="1"/>
              <a:t>фільтрувати</a:t>
            </a:r>
            <a:r>
              <a:rPr lang="ru-RU" sz="1200" dirty="0"/>
              <a:t> та </a:t>
            </a:r>
            <a:r>
              <a:rPr lang="ru-RU" sz="1200" dirty="0" err="1"/>
              <a:t>управляти</a:t>
            </a:r>
            <a:r>
              <a:rPr lang="ru-RU" sz="1200" dirty="0"/>
              <a:t> каталогом авто з </a:t>
            </a:r>
            <a:r>
              <a:rPr lang="ru-RU" sz="1200" dirty="0" err="1"/>
              <a:t>інтеграцією</a:t>
            </a:r>
            <a:r>
              <a:rPr lang="ru-RU" sz="1200" dirty="0"/>
              <a:t> </a:t>
            </a:r>
            <a:r>
              <a:rPr lang="en-US" sz="1200" dirty="0" err="1"/>
              <a:t>Supabase</a:t>
            </a:r>
            <a:r>
              <a:rPr lang="en-US" sz="1200" dirty="0"/>
              <a:t>.</a:t>
            </a: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 dirty="0" err="1"/>
              <a:t>Задачі</a:t>
            </a:r>
            <a:r>
              <a:rPr lang="ru-RU" sz="1200" dirty="0"/>
              <a:t>: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200" dirty="0" err="1"/>
              <a:t>Реалізація</a:t>
            </a:r>
            <a:r>
              <a:rPr lang="ru-RU" sz="1200" dirty="0"/>
              <a:t> адаптивного </a:t>
            </a:r>
            <a:r>
              <a:rPr lang="en-US" sz="1200" dirty="0"/>
              <a:t>UI </a:t>
            </a:r>
            <a:r>
              <a:rPr lang="ru-RU" sz="1200" dirty="0"/>
              <a:t>на </a:t>
            </a:r>
            <a:r>
              <a:rPr lang="en-US" sz="1200" dirty="0"/>
              <a:t>HTML + Tailwind CSS</a:t>
            </a:r>
            <a:endParaRPr lang="ru-RU" sz="1200" dirty="0"/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200" dirty="0" err="1"/>
              <a:t>Клієнтська</a:t>
            </a:r>
            <a:r>
              <a:rPr lang="ru-RU" sz="1200" dirty="0"/>
              <a:t> </a:t>
            </a:r>
            <a:r>
              <a:rPr lang="ru-RU" sz="1200" dirty="0" err="1"/>
              <a:t>авторизація</a:t>
            </a:r>
            <a:r>
              <a:rPr lang="ru-RU" sz="1200" dirty="0"/>
              <a:t> </a:t>
            </a:r>
            <a:r>
              <a:rPr lang="en-US" sz="1200" dirty="0" err="1"/>
              <a:t>Supabase</a:t>
            </a:r>
            <a:r>
              <a:rPr lang="en-US" sz="1200" dirty="0"/>
              <a:t> Auth</a:t>
            </a:r>
            <a:endParaRPr lang="ru-RU" sz="1200" dirty="0"/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200" dirty="0" err="1"/>
              <a:t>Додавання</a:t>
            </a:r>
            <a:r>
              <a:rPr lang="ru-RU" sz="1200" dirty="0"/>
              <a:t>, </a:t>
            </a:r>
            <a:r>
              <a:rPr lang="ru-RU" sz="1200" dirty="0" err="1"/>
              <a:t>редагування</a:t>
            </a:r>
            <a:r>
              <a:rPr lang="ru-RU" sz="1200" dirty="0"/>
              <a:t>, </a:t>
            </a:r>
            <a:r>
              <a:rPr lang="ru-RU" sz="1200" dirty="0" err="1"/>
              <a:t>видалення</a:t>
            </a:r>
            <a:r>
              <a:rPr lang="ru-RU" sz="1200" dirty="0"/>
              <a:t> авто (</a:t>
            </a:r>
            <a:r>
              <a:rPr lang="en-US" sz="1200" dirty="0"/>
              <a:t>CRUD)</a:t>
            </a:r>
            <a:endParaRPr lang="ru-RU" sz="1200" dirty="0"/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200" dirty="0" err="1"/>
              <a:t>Обране</a:t>
            </a:r>
            <a:r>
              <a:rPr lang="ru-RU" sz="1200" dirty="0"/>
              <a:t> авто через </a:t>
            </a:r>
            <a:r>
              <a:rPr lang="en-US" sz="1200" dirty="0" err="1"/>
              <a:t>localStorage</a:t>
            </a:r>
            <a:endParaRPr lang="ru-RU" sz="1200" dirty="0"/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200" dirty="0" err="1"/>
              <a:t>Завантаження</a:t>
            </a:r>
            <a:r>
              <a:rPr lang="ru-RU" sz="1200" dirty="0"/>
              <a:t> </a:t>
            </a:r>
            <a:r>
              <a:rPr lang="ru-RU" sz="1200" dirty="0" err="1"/>
              <a:t>зображень</a:t>
            </a:r>
            <a:r>
              <a:rPr lang="ru-RU" sz="1200" dirty="0"/>
              <a:t> через </a:t>
            </a:r>
            <a:r>
              <a:rPr lang="en-US" sz="1200" dirty="0" err="1"/>
              <a:t>Supabase</a:t>
            </a:r>
            <a:r>
              <a:rPr lang="en-US" sz="1200" dirty="0"/>
              <a:t> Storage</a:t>
            </a:r>
            <a:endParaRPr sz="1200" dirty="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pic>
        <p:nvPicPr>
          <p:cNvPr id="4" name="Рисунок 3" descr="Зображення, що містить текст, транспортний засіб, Наземний транспортний засіб, автомобіль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048DB679-044B-74CB-BBB3-1E242B8C8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94" y="1823408"/>
            <a:ext cx="4342261" cy="2014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</a:t>
            </a:r>
            <a:r>
              <a:rPr lang="ru-RU" sz="3200" dirty="0"/>
              <a:t>/ Аналоги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894750"/>
            <a:ext cx="8024226" cy="3321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sz="1200" dirty="0"/>
              <a:t>Проблема:</a:t>
            </a:r>
            <a:br>
              <a:rPr lang="ru-RU" sz="1200" dirty="0"/>
            </a:br>
            <a:r>
              <a:rPr lang="ru-RU" sz="1200" dirty="0" err="1"/>
              <a:t>Існуючі</a:t>
            </a:r>
            <a:r>
              <a:rPr lang="ru-RU" sz="1200" dirty="0"/>
              <a:t> </a:t>
            </a:r>
            <a:r>
              <a:rPr lang="ru-RU" sz="1200" dirty="0" err="1"/>
              <a:t>рішення</a:t>
            </a:r>
            <a:r>
              <a:rPr lang="ru-RU" sz="1200" dirty="0"/>
              <a:t>, як </a:t>
            </a:r>
            <a:r>
              <a:rPr lang="en-US" sz="1200" dirty="0"/>
              <a:t>AUTO.RIA </a:t>
            </a:r>
            <a:r>
              <a:rPr lang="ru-RU" sz="1200" dirty="0" err="1"/>
              <a:t>чи</a:t>
            </a:r>
            <a:r>
              <a:rPr lang="ru-RU" sz="1200" dirty="0"/>
              <a:t> </a:t>
            </a:r>
            <a:r>
              <a:rPr lang="en-US" sz="1200" dirty="0"/>
              <a:t>OLX, </a:t>
            </a:r>
            <a:r>
              <a:rPr lang="ru-RU" sz="1200" dirty="0" err="1"/>
              <a:t>складні</a:t>
            </a:r>
            <a:r>
              <a:rPr lang="ru-RU" sz="1200" dirty="0"/>
              <a:t> у </a:t>
            </a:r>
            <a:r>
              <a:rPr lang="ru-RU" sz="1200" dirty="0" err="1"/>
              <a:t>розгортанні</a:t>
            </a:r>
            <a:r>
              <a:rPr lang="ru-RU" sz="1200" dirty="0"/>
              <a:t> для невеликих команд і </a:t>
            </a:r>
            <a:r>
              <a:rPr lang="ru-RU" sz="1200" dirty="0" err="1"/>
              <a:t>вимагають</a:t>
            </a:r>
            <a:r>
              <a:rPr lang="ru-RU" sz="1200" dirty="0"/>
              <a:t> </a:t>
            </a:r>
            <a:r>
              <a:rPr lang="ru-RU" sz="1200" dirty="0" err="1"/>
              <a:t>повноцінного</a:t>
            </a:r>
            <a:r>
              <a:rPr lang="ru-RU" sz="1200" dirty="0"/>
              <a:t> </a:t>
            </a:r>
            <a:r>
              <a:rPr lang="ru-RU" sz="1200" dirty="0" err="1"/>
              <a:t>бекенду</a:t>
            </a:r>
            <a:r>
              <a:rPr lang="ru-RU" sz="1200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ru-RU" sz="1200" dirty="0"/>
              <a:t>Аналоги:</a:t>
            </a:r>
            <a:br>
              <a:rPr lang="ru-RU" sz="1200" dirty="0"/>
            </a:br>
            <a:r>
              <a:rPr lang="en-US" sz="1200" dirty="0"/>
              <a:t>AUTO.RIA, OLX, </a:t>
            </a:r>
            <a:r>
              <a:rPr lang="en-US" sz="1200" dirty="0" err="1"/>
              <a:t>AutoTrader</a:t>
            </a:r>
            <a:br>
              <a:rPr lang="en-US" sz="1200" dirty="0"/>
            </a:br>
            <a:r>
              <a:rPr lang="ru-RU" sz="1200" dirty="0" err="1"/>
              <a:t>Недоліки</a:t>
            </a:r>
            <a:r>
              <a:rPr lang="ru-RU" sz="1200" dirty="0"/>
              <a:t> </a:t>
            </a:r>
            <a:r>
              <a:rPr lang="ru-RU" sz="1200" dirty="0" err="1"/>
              <a:t>аналогів</a:t>
            </a:r>
            <a:r>
              <a:rPr lang="ru-RU" sz="12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 err="1"/>
              <a:t>Неадаптивний</a:t>
            </a:r>
            <a:r>
              <a:rPr lang="ru-RU" sz="1200" dirty="0"/>
              <a:t> </a:t>
            </a:r>
            <a:r>
              <a:rPr lang="ru-RU" sz="1200" dirty="0" err="1"/>
              <a:t>інтерфейс</a:t>
            </a:r>
            <a:endParaRPr lang="ru-RU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 err="1"/>
              <a:t>Високі</a:t>
            </a:r>
            <a:r>
              <a:rPr lang="ru-RU" sz="1200" dirty="0"/>
              <a:t> </a:t>
            </a:r>
            <a:r>
              <a:rPr lang="ru-RU" sz="1200" dirty="0" err="1"/>
              <a:t>вимоги</a:t>
            </a:r>
            <a:r>
              <a:rPr lang="ru-RU" sz="1200" dirty="0"/>
              <a:t> до </a:t>
            </a:r>
            <a:r>
              <a:rPr lang="ru-RU" sz="1200" dirty="0" err="1"/>
              <a:t>серверної</a:t>
            </a:r>
            <a:r>
              <a:rPr lang="ru-RU" sz="1200" dirty="0"/>
              <a:t> </a:t>
            </a:r>
            <a:r>
              <a:rPr lang="ru-RU" sz="1200" dirty="0" err="1"/>
              <a:t>частини</a:t>
            </a:r>
            <a:endParaRPr lang="ru-RU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 err="1"/>
              <a:t>Складність</a:t>
            </a:r>
            <a:r>
              <a:rPr lang="ru-RU" sz="1200" dirty="0"/>
              <a:t> у </a:t>
            </a:r>
            <a:r>
              <a:rPr lang="ru-RU" sz="1200" dirty="0" err="1"/>
              <a:t>впровадженні</a:t>
            </a:r>
            <a:r>
              <a:rPr lang="ru-RU" sz="1200" dirty="0"/>
              <a:t> без </a:t>
            </a:r>
            <a:r>
              <a:rPr lang="ru-RU" sz="1200" dirty="0" err="1"/>
              <a:t>досвіду</a:t>
            </a:r>
            <a:endParaRPr lang="ru-RU" sz="1200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FFA02E-A0C0-DC3A-704B-9DB7F775F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917" y="1982452"/>
            <a:ext cx="3180326" cy="2377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/>
              <a:t>Архітектура</a:t>
            </a:r>
            <a:r>
              <a:rPr lang="ru-RU" sz="3200" dirty="0"/>
              <a:t> </a:t>
            </a:r>
            <a:r>
              <a:rPr lang="ru-RU" sz="3200" dirty="0" err="1"/>
              <a:t>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68925" y="825262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sz="1200" dirty="0" err="1"/>
              <a:t>Архітектура</a:t>
            </a:r>
            <a:r>
              <a:rPr lang="ru-RU" sz="12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JAMstack</a:t>
            </a:r>
            <a:endParaRPr lang="en-US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/>
              <a:t>Без сервера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dirty="0"/>
              <a:t>Вся </a:t>
            </a:r>
            <a:r>
              <a:rPr lang="ru-RU" sz="1200" dirty="0" err="1"/>
              <a:t>логіка</a:t>
            </a:r>
            <a:r>
              <a:rPr lang="ru-RU" sz="1200" dirty="0"/>
              <a:t> – у </a:t>
            </a:r>
            <a:r>
              <a:rPr lang="ru-RU" sz="1200" dirty="0" err="1"/>
              <a:t>фронтенді</a:t>
            </a:r>
            <a:br>
              <a:rPr lang="ru-RU" sz="1200" dirty="0"/>
            </a:br>
            <a:r>
              <a:rPr lang="ru-RU" sz="1200" dirty="0" err="1"/>
              <a:t>Компоненти</a:t>
            </a:r>
            <a:r>
              <a:rPr lang="ru-RU" sz="12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HTML + Tailwind CSS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Supabase</a:t>
            </a:r>
            <a:r>
              <a:rPr lang="en-US" sz="1200" dirty="0"/>
              <a:t> SDK (Auth, DB, Storage)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JavaScript (Vanilla)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localStorage</a:t>
            </a:r>
            <a:r>
              <a:rPr lang="en-US" sz="1200" dirty="0"/>
              <a:t> </a:t>
            </a:r>
            <a:r>
              <a:rPr lang="ru-RU" sz="1200" dirty="0"/>
              <a:t>для "</a:t>
            </a:r>
            <a:r>
              <a:rPr lang="ru-RU" sz="1200" dirty="0" err="1"/>
              <a:t>Обраного</a:t>
            </a:r>
            <a:r>
              <a:rPr lang="ru-RU" sz="1200" dirty="0"/>
              <a:t>"</a:t>
            </a: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3" name="Рисунок 2" descr="Зображення, що містить схема, текст, ряд, ескіз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7D49F8A7-DD63-B56A-A812-9CA544730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27" y="964238"/>
            <a:ext cx="3666948" cy="235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База </a:t>
            </a:r>
            <a:r>
              <a:rPr lang="ru-RU" sz="3200" dirty="0" err="1"/>
              <a:t>даних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CA56072-A4CD-AF12-832A-A40EEA933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74" y="874451"/>
            <a:ext cx="5826642" cy="310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Supabase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PostgreSQL</a:t>
            </a:r>
            <a:b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Основні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таблиці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cars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—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інформація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про авто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favorites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—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зв’язок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користувача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й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обраного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авто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messages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—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замовлення</a:t>
            </a:r>
            <a:endParaRPr lang="ru-RU" alt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profiles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—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розширені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дані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користувачів</a:t>
            </a:r>
            <a:endParaRPr lang="ru-RU" alt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Ключові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поля: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(UUID),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</a:t>
            </a:r>
            <a:endParaRPr lang="ru-RU" alt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user_id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car_id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foreign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keys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role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</a:t>
            </a:r>
            <a:r>
              <a:rPr lang="ru-RU" altLang="ru-RU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r>
              <a:rPr lang="ru-RU" altLang="ru-RU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[]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8A5284-8E6A-DDDF-64DC-41B0459F5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018" y="874451"/>
            <a:ext cx="4169282" cy="3150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65224"/>
            <a:ext cx="5398176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/>
              <a:t>Інтерфейс</a:t>
            </a:r>
            <a:r>
              <a:rPr lang="ru-RU" sz="3200" dirty="0"/>
              <a:t> </a:t>
            </a:r>
            <a:r>
              <a:rPr lang="ru-RU" sz="3200" dirty="0" err="1"/>
              <a:t>користувача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152211" y="1009050"/>
            <a:ext cx="8520600" cy="31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sz="1400" dirty="0"/>
              <a:t>Головна </a:t>
            </a:r>
            <a:r>
              <a:rPr lang="ru-RU" sz="1400" dirty="0" err="1"/>
              <a:t>сторінка</a:t>
            </a:r>
            <a:r>
              <a:rPr lang="ru-RU" sz="1400" dirty="0"/>
              <a:t>:</a:t>
            </a: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805E2C-8549-FFCA-8187-22291D22E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013" y="1013399"/>
            <a:ext cx="5703192" cy="3346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68925" y="141658"/>
            <a:ext cx="44889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/>
              <a:t>Сторінка</a:t>
            </a:r>
            <a:r>
              <a:rPr lang="ru-RU" sz="3200" dirty="0"/>
              <a:t> </a:t>
            </a:r>
            <a:r>
              <a:rPr lang="ru-RU" sz="3200" dirty="0" err="1"/>
              <a:t>деталізації</a:t>
            </a:r>
            <a:r>
              <a:rPr lang="ru-RU" sz="3200" dirty="0"/>
              <a:t>: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930349"/>
            <a:ext cx="4260300" cy="872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500"/>
              </a:spcBef>
              <a:buNone/>
            </a:pPr>
            <a:r>
              <a:rPr lang="ru-RU" sz="1200" dirty="0"/>
              <a:t>Каталог авто з </a:t>
            </a:r>
            <a:r>
              <a:rPr lang="ru-RU" sz="1200" dirty="0" err="1"/>
              <a:t>фільтрацією</a:t>
            </a:r>
            <a:endParaRPr lang="ru-RU" sz="1200"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1200" dirty="0"/>
              <a:t>Фото, характеристики, форма </a:t>
            </a:r>
            <a:r>
              <a:rPr lang="ru-RU" sz="1200" dirty="0" err="1"/>
              <a:t>замовлення</a:t>
            </a:r>
            <a:endParaRPr sz="1200"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8EF443-9FFF-FE50-4A23-02B23EA15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7" y="1967274"/>
            <a:ext cx="4125433" cy="2245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FD871-77F6-CF51-2F54-2DDF3E6AA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557" y="1672923"/>
            <a:ext cx="3738876" cy="2933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>
          <a:extLst>
            <a:ext uri="{FF2B5EF4-FFF2-40B4-BE49-F238E27FC236}">
              <a16:creationId xmlns:a16="http://schemas.microsoft.com/office/drawing/2014/main" id="{993904C1-1ACE-8B24-848D-D08986649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>
            <a:extLst>
              <a:ext uri="{FF2B5EF4-FFF2-40B4-BE49-F238E27FC236}">
                <a16:creationId xmlns:a16="http://schemas.microsoft.com/office/drawing/2014/main" id="{C15921EB-89FF-EDC3-2ADF-C49B580B1E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787025"/>
            <a:ext cx="4260300" cy="1042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500"/>
              </a:spcBef>
              <a:buNone/>
            </a:pPr>
            <a:r>
              <a:rPr lang="ru-RU" sz="1200" dirty="0"/>
              <a:t>Форма для </a:t>
            </a:r>
            <a:r>
              <a:rPr lang="ru-RU" sz="1200" dirty="0" err="1"/>
              <a:t>додавання</a:t>
            </a:r>
            <a:r>
              <a:rPr lang="ru-RU" sz="1200" dirty="0"/>
              <a:t> </a:t>
            </a:r>
            <a:r>
              <a:rPr lang="ru-RU" sz="1200" dirty="0" err="1"/>
              <a:t>автомобілей</a:t>
            </a:r>
            <a:r>
              <a:rPr lang="ru-RU" sz="1200" dirty="0"/>
              <a:t> до </a:t>
            </a:r>
            <a:r>
              <a:rPr lang="ru-RU" sz="1200" dirty="0" err="1">
                <a:solidFill>
                  <a:srgbClr val="1D1D1F"/>
                </a:solidFill>
                <a:latin typeface="Helvetica Neue"/>
              </a:rPr>
              <a:t>у</a:t>
            </a:r>
            <a:r>
              <a:rPr lang="ru-RU" sz="1200" b="0" i="0" dirty="0" err="1">
                <a:solidFill>
                  <a:srgbClr val="1D1D1F"/>
                </a:solidFill>
                <a:effectLst/>
                <a:latin typeface="Helvetica Neue"/>
              </a:rPr>
              <a:t>люблених</a:t>
            </a:r>
            <a:endParaRPr sz="1200" dirty="0">
              <a:latin typeface="Economica" panose="020B0604020202020204" charset="0"/>
            </a:endParaRPr>
          </a:p>
        </p:txBody>
      </p:sp>
      <p:pic>
        <p:nvPicPr>
          <p:cNvPr id="108" name="Google Shape;108;p19">
            <a:extLst>
              <a:ext uri="{FF2B5EF4-FFF2-40B4-BE49-F238E27FC236}">
                <a16:creationId xmlns:a16="http://schemas.microsoft.com/office/drawing/2014/main" id="{271794DE-CC53-0E4E-AB37-F0CC1B808B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CB8743-D660-8134-75F4-6E39090660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8854B-A429-7FB5-346D-37F01E0BAF03}"/>
              </a:ext>
            </a:extLst>
          </p:cNvPr>
          <p:cNvSpPr txBox="1"/>
          <p:nvPr/>
        </p:nvSpPr>
        <p:spPr>
          <a:xfrm>
            <a:off x="47846" y="202250"/>
            <a:ext cx="6315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spcAft>
                <a:spcPts val="1800"/>
              </a:spcAft>
            </a:pPr>
            <a:r>
              <a:rPr lang="ru-RU" sz="3200" dirty="0"/>
              <a:t>Сто</a:t>
            </a:r>
            <a:r>
              <a:rPr lang="uk-UA" sz="3200" dirty="0" err="1"/>
              <a:t>рінка</a:t>
            </a:r>
            <a:r>
              <a:rPr lang="uk-UA" sz="3200" dirty="0"/>
              <a:t> </a:t>
            </a:r>
            <a:r>
              <a:rPr lang="ru-RU" sz="3200" dirty="0" err="1"/>
              <a:t>улюблені</a:t>
            </a:r>
            <a:r>
              <a:rPr lang="ru-RU" sz="3200" dirty="0"/>
              <a:t> </a:t>
            </a:r>
            <a:r>
              <a:rPr lang="ru-RU" sz="3200" dirty="0" err="1"/>
              <a:t>автомобілі</a:t>
            </a:r>
            <a:endParaRPr lang="ru-RU" sz="32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2E91157-E29B-EEED-F6FB-3E3C1820B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734" y="1669097"/>
            <a:ext cx="4302531" cy="3037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60334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>
          <a:extLst>
            <a:ext uri="{FF2B5EF4-FFF2-40B4-BE49-F238E27FC236}">
              <a16:creationId xmlns:a16="http://schemas.microsoft.com/office/drawing/2014/main" id="{A8E2B131-4F44-F344-E89F-1B28468FA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>
            <a:extLst>
              <a:ext uri="{FF2B5EF4-FFF2-40B4-BE49-F238E27FC236}">
                <a16:creationId xmlns:a16="http://schemas.microsoft.com/office/drawing/2014/main" id="{C53F6F3B-ABA1-1DA7-CF19-7597C7A9E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141658"/>
            <a:ext cx="44889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/>
              <a:t>Адмін-функціонал</a:t>
            </a:r>
            <a:r>
              <a:rPr lang="ru-RU" sz="3200" dirty="0"/>
              <a:t>:</a:t>
            </a:r>
            <a:endParaRPr sz="3200" dirty="0"/>
          </a:p>
        </p:txBody>
      </p:sp>
      <p:pic>
        <p:nvPicPr>
          <p:cNvPr id="108" name="Google Shape;108;p19">
            <a:extLst>
              <a:ext uri="{FF2B5EF4-FFF2-40B4-BE49-F238E27FC236}">
                <a16:creationId xmlns:a16="http://schemas.microsoft.com/office/drawing/2014/main" id="{D8D5B3D0-9707-7578-F324-2F97F3DE2E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2D1513-AED6-846D-AF52-598265E1C3B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8BC6276-B5A1-3A38-3059-4D423D0DA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5" y="1011989"/>
            <a:ext cx="4903815" cy="612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Кнопки 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Редагувати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Видалити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“«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Додати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авто"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Доступ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лише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по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email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через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Supabase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BDEB92-AE7B-F5A9-2EC6-1DD6FDEC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685" y="1132242"/>
            <a:ext cx="3203801" cy="35943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8CB646-2F7B-2FCF-21EC-3EE185F2A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28" y="1727333"/>
            <a:ext cx="4397788" cy="24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020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 (2)</Template>
  <TotalTime>190</TotalTime>
  <Words>537</Words>
  <Application>Microsoft Office PowerPoint</Application>
  <PresentationFormat>Екран (16:9)</PresentationFormat>
  <Paragraphs>91</Paragraphs>
  <Slides>13</Slides>
  <Notes>13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13</vt:i4>
      </vt:variant>
    </vt:vector>
  </HeadingPairs>
  <TitlesOfParts>
    <vt:vector size="19" baseType="lpstr">
      <vt:lpstr>Economica</vt:lpstr>
      <vt:lpstr>Open Sans</vt:lpstr>
      <vt:lpstr>Times New Roman</vt:lpstr>
      <vt:lpstr>Arial</vt:lpstr>
      <vt:lpstr>Helvetica Neue</vt:lpstr>
      <vt:lpstr>Шаблон презентації кваліфікаційної роботи магістрів</vt:lpstr>
      <vt:lpstr>Програмна система для онлайн-каталогу нових автомобілів AutoHub</vt:lpstr>
      <vt:lpstr>Мета роботи</vt:lpstr>
      <vt:lpstr>Аналіз проблеми / Аналоги</vt:lpstr>
      <vt:lpstr>Архітектура системи</vt:lpstr>
      <vt:lpstr>База даних</vt:lpstr>
      <vt:lpstr>Інтерфейс користувача</vt:lpstr>
      <vt:lpstr>Сторінка деталізації:</vt:lpstr>
      <vt:lpstr>Презентація PowerPoint</vt:lpstr>
      <vt:lpstr>Адмін-функціонал:</vt:lpstr>
      <vt:lpstr>Програмна реалізація</vt:lpstr>
      <vt:lpstr>Безпека</vt:lpstr>
      <vt:lpstr>Досягнуті результати</vt:lpstr>
      <vt:lpstr>Висновки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Мирослав Лось</dc:creator>
  <cp:lastModifiedBy>Мирослав Лось</cp:lastModifiedBy>
  <cp:revision>40</cp:revision>
  <dcterms:created xsi:type="dcterms:W3CDTF">2025-06-19T21:20:24Z</dcterms:created>
  <dcterms:modified xsi:type="dcterms:W3CDTF">2025-06-20T15:33:29Z</dcterms:modified>
</cp:coreProperties>
</file>